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62" r:id="rId3"/>
    <p:sldId id="257" r:id="rId4"/>
    <p:sldId id="263" r:id="rId5"/>
    <p:sldId id="260" r:id="rId6"/>
    <p:sldId id="258" r:id="rId7"/>
    <p:sldId id="259" r:id="rId8"/>
    <p:sldId id="261" r:id="rId9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2"/>
  </p:normalViewPr>
  <p:slideViewPr>
    <p:cSldViewPr snapToGrid="0">
      <p:cViewPr varScale="1">
        <p:scale>
          <a:sx n="96" d="100"/>
          <a:sy n="96" d="100"/>
        </p:scale>
        <p:origin x="11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42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16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78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11/14/24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11/14/24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942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39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11/14/24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42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11/14/24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5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11/14/24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087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343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11/14/24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35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t>11/14/24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924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cityscapes-dataset.com/dataset-overview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8827F1-3359-44F6-9009-43AE2B17F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FAD67-5350-4773-886F-D6DD7E66D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73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loudy oil paint art">
            <a:extLst>
              <a:ext uri="{FF2B5EF4-FFF2-40B4-BE49-F238E27FC236}">
                <a16:creationId xmlns:a16="http://schemas.microsoft.com/office/drawing/2014/main" id="{A2560609-887A-1479-84FA-C9BFBBBAFFF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5154" r="-2" b="370"/>
          <a:stretch/>
        </p:blipFill>
        <p:spPr>
          <a:xfrm>
            <a:off x="-1095" y="-15542"/>
            <a:ext cx="12189789" cy="6873457"/>
          </a:xfrm>
          <a:prstGeom prst="rect">
            <a:avLst/>
          </a:prstGeom>
          <a:ln w="12700">
            <a:noFill/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"/>
            <a:ext cx="12192000" cy="6857996"/>
            <a:chOff x="572" y="-1"/>
            <a:chExt cx="12192000" cy="6857996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9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48219D2C-A056-708F-9C31-30CF7F5CD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1401291"/>
            <a:ext cx="9466534" cy="2790699"/>
          </a:xfrm>
        </p:spPr>
        <p:txBody>
          <a:bodyPr anchor="b">
            <a:normAutofit/>
          </a:bodyPr>
          <a:lstStyle/>
          <a:p>
            <a:r>
              <a:rPr lang="it-IT" sz="4400" dirty="0">
                <a:latin typeface="+mj-lt"/>
                <a:ea typeface="+mj-ea"/>
                <a:cs typeface="+mj-cs"/>
              </a:rPr>
              <a:t>The </a:t>
            </a:r>
            <a:r>
              <a:rPr lang="it-IT" sz="4400" dirty="0" err="1">
                <a:latin typeface="+mj-lt"/>
                <a:ea typeface="+mj-ea"/>
                <a:cs typeface="+mj-cs"/>
              </a:rPr>
              <a:t>Cityscapes</a:t>
            </a:r>
            <a:r>
              <a:rPr lang="it-IT" sz="4400" dirty="0">
                <a:latin typeface="+mj-lt"/>
                <a:ea typeface="+mj-ea"/>
                <a:cs typeface="+mj-cs"/>
              </a:rPr>
              <a:t> Dataset for Semantic Urban Scene </a:t>
            </a:r>
            <a:r>
              <a:rPr lang="it-IT" sz="4400" dirty="0" err="1">
                <a:latin typeface="+mj-lt"/>
                <a:ea typeface="+mj-ea"/>
                <a:cs typeface="+mj-cs"/>
              </a:rPr>
              <a:t>Understanding</a:t>
            </a:r>
            <a:endParaRPr lang="it-IT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EB8AA0-70AC-8D6E-6157-97B2F448A669}"/>
              </a:ext>
            </a:extLst>
          </p:cNvPr>
          <p:cNvSpPr txBox="1"/>
          <p:nvPr/>
        </p:nvSpPr>
        <p:spPr>
          <a:xfrm>
            <a:off x="841248" y="4575320"/>
            <a:ext cx="6467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Tommaso Sommaruga</a:t>
            </a:r>
          </a:p>
          <a:p>
            <a:r>
              <a:rPr lang="it-IT" dirty="0"/>
              <a:t>Miro Rava</a:t>
            </a:r>
          </a:p>
        </p:txBody>
      </p:sp>
    </p:spTree>
    <p:extLst>
      <p:ext uri="{BB962C8B-B14F-4D97-AF65-F5344CB8AC3E}">
        <p14:creationId xmlns:p14="http://schemas.microsoft.com/office/powerpoint/2010/main" val="21396898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F10C978-51B5-420C-9A05-C8F194EAC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" y="-597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D34D1C-4E49-4D32-96F1-E49CEBBF8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EDBC9C2-2A39-44A2-9D95-D1DE9E2B1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0"/>
            <a:ext cx="12192000" cy="6857912"/>
            <a:chOff x="572" y="0"/>
            <a:chExt cx="12192000" cy="6857912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93379BC-3088-4AE8-8EF7-59370D7EB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41DE74C-25AE-4959-99D5-0A77F1DFC8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D9235EF-4E81-496D-ADA8-13EED901E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7241A77-6415-454C-B86E-F42A28026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0DF3B5-9B66-CBE1-8EE8-0D4D897B3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4933950" cy="1596291"/>
          </a:xfrm>
        </p:spPr>
        <p:txBody>
          <a:bodyPr>
            <a:normAutofit/>
          </a:bodyPr>
          <a:lstStyle/>
          <a:p>
            <a:r>
              <a:rPr lang="it-IT"/>
              <a:t>Overview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9C7F5-1F94-D2D1-F54F-B48520AA7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197"/>
            <a:ext cx="2071241" cy="994804"/>
          </a:xfrm>
        </p:spPr>
        <p:txBody>
          <a:bodyPr>
            <a:normAutofit/>
          </a:bodyPr>
          <a:lstStyle/>
          <a:p>
            <a:r>
              <a:rPr lang="it-IT" sz="1200" dirty="0">
                <a:hlinkClick r:id="rId2"/>
              </a:rPr>
              <a:t>https://www.cityscapes-dataset.com/dataset-overview/</a:t>
            </a:r>
            <a:endParaRPr lang="it-IT" sz="1200" dirty="0"/>
          </a:p>
          <a:p>
            <a:endParaRPr lang="it-IT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32B0B7D-C67A-4103-B2F0-ACE40BD56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091410" y="574154"/>
            <a:ext cx="4590" cy="5693884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FCF835FC-7C39-E7C3-D9E6-91ADEA060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6996" y="372574"/>
            <a:ext cx="7687616" cy="611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801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4A9C7-BB8C-61D5-83C9-3AD94F6B6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52FACC2-337F-9035-28D8-26DCA0D72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27323"/>
            <a:ext cx="9911288" cy="5277709"/>
          </a:xfrm>
        </p:spPr>
      </p:pic>
    </p:spTree>
    <p:extLst>
      <p:ext uri="{BB962C8B-B14F-4D97-AF65-F5344CB8AC3E}">
        <p14:creationId xmlns:p14="http://schemas.microsoft.com/office/powerpoint/2010/main" val="3154961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22422-6CD5-770E-6E8D-78F048507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Content Placeholder 4" descr="A cartoon of a street with cars and people&#10;&#10;Description automatically generated">
            <a:extLst>
              <a:ext uri="{FF2B5EF4-FFF2-40B4-BE49-F238E27FC236}">
                <a16:creationId xmlns:a16="http://schemas.microsoft.com/office/drawing/2014/main" id="{723BE6D4-F03A-EE5F-0A00-705A1F32E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941" y="585787"/>
            <a:ext cx="11014118" cy="5544890"/>
          </a:xfrm>
        </p:spPr>
      </p:pic>
    </p:spTree>
    <p:extLst>
      <p:ext uri="{BB962C8B-B14F-4D97-AF65-F5344CB8AC3E}">
        <p14:creationId xmlns:p14="http://schemas.microsoft.com/office/powerpoint/2010/main" val="1589582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0539E-CB66-DC9B-0729-0E23F1C94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</a:t>
            </a:r>
            <a:r>
              <a:rPr lang="it-IT" dirty="0" err="1"/>
              <a:t>composition</a:t>
            </a:r>
            <a:endParaRPr lang="it-IT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1B8FC2-574B-45B3-2974-E85ECA64A3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091656"/>
            <a:ext cx="10515600" cy="2017714"/>
          </a:xfrm>
        </p:spPr>
      </p:pic>
    </p:spTree>
    <p:extLst>
      <p:ext uri="{BB962C8B-B14F-4D97-AF65-F5344CB8AC3E}">
        <p14:creationId xmlns:p14="http://schemas.microsoft.com/office/powerpoint/2010/main" val="4020075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0D28D-D35D-A6EB-DF7E-36CA5B6AA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Dataset </a:t>
            </a:r>
            <a:r>
              <a:rPr lang="it-IT" dirty="0" err="1"/>
              <a:t>masks</a:t>
            </a:r>
            <a:endParaRPr lang="it-IT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E56CFD-1F5E-E5C5-7D01-EDAF06F08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0672" y="2189163"/>
            <a:ext cx="9750655" cy="3822700"/>
          </a:xfrm>
        </p:spPr>
      </p:pic>
    </p:spTree>
    <p:extLst>
      <p:ext uri="{BB962C8B-B14F-4D97-AF65-F5344CB8AC3E}">
        <p14:creationId xmlns:p14="http://schemas.microsoft.com/office/powerpoint/2010/main" val="4067435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916F6374-2300-41FF-BA7E-22FADCD9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7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0864D9E-0A0C-482E-86DE-9C4E729C3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38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A61D28-32C8-877B-CA64-81F2DBAA2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97" y="1789909"/>
            <a:ext cx="2892935" cy="22466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Proportion of objects and pixels</a:t>
            </a:r>
            <a:endParaRPr lang="en-US" sz="40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5AB4E6D-DF14-460C-9AFF-107845893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71535" y="-6437"/>
            <a:ext cx="6400800" cy="6864437"/>
            <a:chOff x="5171535" y="-6437"/>
            <a:chExt cx="6400800" cy="686443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58C3964-BF34-4211-835A-24B827B779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581337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498194-83A5-4CCE-AA0B-12C3FE68E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6276734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B125AC6-B711-4F7C-B0D2-8369A8D671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V="1">
              <a:off x="5171535" y="0"/>
              <a:ext cx="0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543B8FC-DC9A-4AC0-BF25-85AF5B49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60990" y="-6437"/>
              <a:ext cx="5783" cy="685800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11DDAE9-A410-4735-8FF2-86DA55E82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71535" y="3429000"/>
              <a:ext cx="64008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DFBC7C9-B02C-6A9B-E6FC-453C18450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315" y="778169"/>
            <a:ext cx="7681202" cy="2208346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505625-C52C-704B-52FC-A5D12494E8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06875" y="4128001"/>
            <a:ext cx="7645646" cy="185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13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5068C-7A63-7657-E90B-B57F5DA2D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Possible</a:t>
            </a:r>
            <a:r>
              <a:rPr lang="it-IT" dirty="0"/>
              <a:t> task to be </a:t>
            </a:r>
            <a:r>
              <a:rPr lang="it-IT" dirty="0" err="1"/>
              <a:t>performed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84DA6-6A26-8FCF-C68F-8CBE545C1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C</a:t>
            </a:r>
            <a:r>
              <a:rPr lang="en-GB" dirty="0" err="1"/>
              <a:t>ityscape</a:t>
            </a:r>
            <a:r>
              <a:rPr lang="en-GB" dirty="0"/>
              <a:t> segmentation is used in real-world applications, such as autonomous driving, urban planning, and traffic monitoring.</a:t>
            </a:r>
          </a:p>
          <a:p>
            <a:r>
              <a:rPr lang="en-GB" dirty="0"/>
              <a:t>Define the specific categories within "road" and "traffic" (e.g., road surface, lanes, vehicles, traffic lights, pedestrians).</a:t>
            </a:r>
          </a:p>
          <a:p>
            <a:r>
              <a:rPr lang="en-GB" b="1" dirty="0"/>
              <a:t>Baseline RGB Classification</a:t>
            </a:r>
            <a:r>
              <a:rPr lang="en-GB" dirty="0"/>
              <a:t>: Use RGB values of the central pixel to classify road vs. non-road with logistic regression for a simple start.</a:t>
            </a:r>
          </a:p>
          <a:p>
            <a:r>
              <a:rPr lang="en-GB" b="1" dirty="0"/>
              <a:t>Patch-Based CNN</a:t>
            </a:r>
            <a:r>
              <a:rPr lang="en-GB" dirty="0"/>
              <a:t>: Build a small CNN that classifies patches </a:t>
            </a:r>
            <a:r>
              <a:rPr lang="en-GB" dirty="0" err="1"/>
              <a:t>centered</a:t>
            </a:r>
            <a:r>
              <a:rPr lang="en-GB" dirty="0"/>
              <a:t> on each pixel to improve accuracy by incorporating spatial context.</a:t>
            </a:r>
          </a:p>
          <a:p>
            <a:endParaRPr lang="en-GB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04695308"/>
      </p:ext>
    </p:extLst>
  </p:cSld>
  <p:clrMapOvr>
    <a:masterClrMapping/>
  </p:clrMapOvr>
</p:sld>
</file>

<file path=ppt/theme/theme1.xml><?xml version="1.0" encoding="utf-8"?>
<a:theme xmlns:a="http://schemas.openxmlformats.org/drawingml/2006/main" name="ArchVTI">
  <a:themeElements>
    <a:clrScheme name="AnalogousFromDarkSeedLeftStep">
      <a:dk1>
        <a:srgbClr val="000000"/>
      </a:dk1>
      <a:lt1>
        <a:srgbClr val="FFFFFF"/>
      </a:lt1>
      <a:dk2>
        <a:srgbClr val="1C2432"/>
      </a:dk2>
      <a:lt2>
        <a:srgbClr val="F2F3F0"/>
      </a:lt2>
      <a:accent1>
        <a:srgbClr val="844BC5"/>
      </a:accent1>
      <a:accent2>
        <a:srgbClr val="4842B7"/>
      </a:accent2>
      <a:accent3>
        <a:srgbClr val="4B78C5"/>
      </a:accent3>
      <a:accent4>
        <a:srgbClr val="3999B3"/>
      </a:accent4>
      <a:accent5>
        <a:srgbClr val="49C0A8"/>
      </a:accent5>
      <a:accent6>
        <a:srgbClr val="39B368"/>
      </a:accent6>
      <a:hlink>
        <a:srgbClr val="339A97"/>
      </a:hlink>
      <a:folHlink>
        <a:srgbClr val="7F7F7F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33</TotalTime>
  <Words>134</Words>
  <Application>Microsoft Macintosh PowerPoint</Application>
  <PresentationFormat>Widescreen</PresentationFormat>
  <Paragraphs>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-webkit-standard</vt:lpstr>
      <vt:lpstr>Arial</vt:lpstr>
      <vt:lpstr>Avenir Next LT Pro</vt:lpstr>
      <vt:lpstr>Footlight MT Light</vt:lpstr>
      <vt:lpstr>ArchVTI</vt:lpstr>
      <vt:lpstr>PowerPoint Presentation</vt:lpstr>
      <vt:lpstr>Overview</vt:lpstr>
      <vt:lpstr>PowerPoint Presentation</vt:lpstr>
      <vt:lpstr>PowerPoint Presentation</vt:lpstr>
      <vt:lpstr>Dataset composition</vt:lpstr>
      <vt:lpstr>Dataset masks</vt:lpstr>
      <vt:lpstr>Proportion of objects and pixels</vt:lpstr>
      <vt:lpstr>Possible task to be performed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Tommaso Sommaruga</dc:creator>
  <cp:lastModifiedBy>Tommaso Sommaruga</cp:lastModifiedBy>
  <cp:revision>7</cp:revision>
  <dcterms:created xsi:type="dcterms:W3CDTF">2024-11-14T09:18:43Z</dcterms:created>
  <dcterms:modified xsi:type="dcterms:W3CDTF">2024-11-14T09:52:04Z</dcterms:modified>
</cp:coreProperties>
</file>

<file path=docProps/thumbnail.jpeg>
</file>